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handoutMasterIdLst>
    <p:handoutMasterId r:id="rId6"/>
  </p:handoutMasterIdLst>
  <p:sldIdLst>
    <p:sldId id="303" r:id="rId2"/>
    <p:sldId id="565" r:id="rId3"/>
    <p:sldId id="286" r:id="rId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2F92"/>
    <a:srgbClr val="AB7942"/>
    <a:srgbClr val="FFD579"/>
    <a:srgbClr val="7A81FF"/>
    <a:srgbClr val="D883FF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82"/>
    <p:restoredTop sz="75306"/>
  </p:normalViewPr>
  <p:slideViewPr>
    <p:cSldViewPr snapToGrid="0" snapToObjects="1">
      <p:cViewPr varScale="1">
        <p:scale>
          <a:sx n="95" d="100"/>
          <a:sy n="95" d="100"/>
        </p:scale>
        <p:origin x="2232" y="16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6/11/24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6/11/24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65BEC1-91A9-F040-80A2-A1EC33E8D6D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18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656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Survey URL: 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redcap.chop.edu</a:t>
            </a:r>
            <a:r>
              <a:rPr lang="en-US" dirty="0"/>
              <a:t>/surveys/?s=XFYLDTNJF983TH89</a:t>
            </a:r>
          </a:p>
          <a:p>
            <a:endParaRPr lang="en-US" dirty="0"/>
          </a:p>
          <a:p>
            <a:r>
              <a:rPr lang="en-US" dirty="0"/>
              <a:t>Pick “Stephan Kadauke” and write “</a:t>
            </a:r>
            <a:r>
              <a:rPr lang="en-US" dirty="0" err="1"/>
              <a:t>REDCap</a:t>
            </a:r>
            <a:r>
              <a:rPr lang="en-US" dirty="0"/>
              <a:t> Workshop” for session title.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5E4AB-DBCF-2C4F-A1FD-94DEE54C88D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02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no_timer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228264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7"/>
            <a:ext cx="9720072" cy="75187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79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656272"/>
            <a:ext cx="9720073" cy="465308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6/11/24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68" r:id="rId13"/>
    <p:sldLayoutId id="2147483669" r:id="rId14"/>
    <p:sldLayoutId id="2147483670" r:id="rId15"/>
    <p:sldLayoutId id="2147483671" r:id="rId16"/>
    <p:sldLayoutId id="2147483672" r:id="rId17"/>
  </p:sldLayoutIdLst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 cap="none" spc="100" baseline="0">
          <a:solidFill>
            <a:schemeClr val="tx1">
              <a:lumMod val="95000"/>
              <a:lumOff val="5000"/>
            </a:schemeClr>
          </a:solidFill>
          <a:latin typeface="+mn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34291" y="4960137"/>
            <a:ext cx="8963891" cy="1463040"/>
          </a:xfrm>
        </p:spPr>
        <p:txBody>
          <a:bodyPr>
            <a:normAutofit/>
          </a:bodyPr>
          <a:lstStyle/>
          <a:p>
            <a:r>
              <a:rPr lang="en-US" sz="6600" b="1" dirty="0"/>
              <a:t>Recreate and Extend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29917" y="4804013"/>
            <a:ext cx="3868272" cy="1673756"/>
          </a:xfrm>
        </p:spPr>
        <p:txBody>
          <a:bodyPr>
            <a:normAutofit/>
          </a:bodyPr>
          <a:lstStyle/>
          <a:p>
            <a:r>
              <a:rPr lang="en-US" sz="2800" dirty="0" err="1"/>
              <a:t>REDCap</a:t>
            </a:r>
            <a:r>
              <a:rPr lang="en-US" sz="2800" dirty="0"/>
              <a:t> + R Workshop</a:t>
            </a:r>
          </a:p>
          <a:p>
            <a:r>
              <a:rPr lang="en-US" sz="2800"/>
              <a:t>R/Medicine 2024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6774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0EB09-C4C2-10F8-94D4-8DDDF097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136008"/>
          </a:xfrm>
        </p:spPr>
        <p:txBody>
          <a:bodyPr/>
          <a:lstStyle/>
          <a:p>
            <a:r>
              <a:rPr lang="en-US" dirty="0"/>
              <a:t>Your Turn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926326-E38B-C409-0963-A4F8D9BC7E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128" y="1936377"/>
            <a:ext cx="9720072" cy="348017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800" dirty="0"/>
              <a:t>Open the </a:t>
            </a:r>
            <a:r>
              <a:rPr lang="en-US" sz="4000" dirty="0">
                <a:solidFill>
                  <a:srgbClr val="0070C0"/>
                </a:solidFill>
                <a:latin typeface="Monaco" pitchFamily="2" charset="77"/>
              </a:rPr>
              <a:t>04_recreate_extend.qmd</a:t>
            </a:r>
            <a:r>
              <a:rPr lang="en-US" sz="4400" dirty="0"/>
              <a:t> </a:t>
            </a:r>
            <a:r>
              <a:rPr lang="en-US" sz="4800" dirty="0"/>
              <a:t>file in the </a:t>
            </a:r>
            <a:r>
              <a:rPr lang="en-US" sz="4000" dirty="0">
                <a:solidFill>
                  <a:srgbClr val="0070C0"/>
                </a:solidFill>
                <a:latin typeface="Monaco" pitchFamily="2" charset="77"/>
              </a:rPr>
              <a:t>exercises</a:t>
            </a:r>
            <a:r>
              <a:rPr lang="en-US" sz="4800" dirty="0"/>
              <a:t> folder.</a:t>
            </a:r>
          </a:p>
          <a:p>
            <a:pPr marL="0" indent="0">
              <a:buNone/>
            </a:pPr>
            <a:r>
              <a:rPr lang="en-US" sz="4800" dirty="0"/>
              <a:t>Read what it says and follow the instructions to complete the exercise.</a:t>
            </a:r>
          </a:p>
          <a:p>
            <a:pPr marL="0" indent="0">
              <a:buNone/>
            </a:pPr>
            <a:r>
              <a:rPr lang="en-US" dirty="0"/>
              <a:t>If there is time, we will ask volunteers to present their work!</a:t>
            </a:r>
            <a:endParaRPr lang="en-US" sz="4800" dirty="0"/>
          </a:p>
          <a:p>
            <a:pPr marL="0" indent="0">
              <a:buNone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26528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63D12-9F83-2767-B50D-6FA0A5177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9269" y="448642"/>
            <a:ext cx="6473461" cy="1611065"/>
          </a:xfrm>
        </p:spPr>
        <p:txBody>
          <a:bodyPr>
            <a:normAutofit/>
          </a:bodyPr>
          <a:lstStyle/>
          <a:p>
            <a:r>
              <a:rPr lang="en-US" sz="8000" dirty="0"/>
              <a:t>Thank You!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C3A3038-2C9A-7309-13C5-B2BCEA319745}"/>
              </a:ext>
            </a:extLst>
          </p:cNvPr>
          <p:cNvGrpSpPr/>
          <p:nvPr/>
        </p:nvGrpSpPr>
        <p:grpSpPr>
          <a:xfrm>
            <a:off x="4057687" y="2493179"/>
            <a:ext cx="4425612" cy="3266926"/>
            <a:chOff x="7217747" y="2910037"/>
            <a:chExt cx="4425612" cy="3266926"/>
          </a:xfrm>
        </p:grpSpPr>
        <p:pic>
          <p:nvPicPr>
            <p:cNvPr id="10" name="Picture 9" descr="A qr code on a white background&#10;&#10;Description automatically generated">
              <a:extLst>
                <a:ext uri="{FF2B5EF4-FFF2-40B4-BE49-F238E27FC236}">
                  <a16:creationId xmlns:a16="http://schemas.microsoft.com/office/drawing/2014/main" id="{D3FA4198-152D-A5B8-9830-6B1D1BEC54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58705" y="3699137"/>
              <a:ext cx="2503637" cy="2477826"/>
            </a:xfrm>
            <a:prstGeom prst="rect">
              <a:avLst/>
            </a:prstGeom>
          </p:spPr>
        </p:pic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93D5C828-B1E5-943D-5F67-62A8D18D0C5D}"/>
                </a:ext>
              </a:extLst>
            </p:cNvPr>
            <p:cNvSpPr txBox="1">
              <a:spLocks/>
            </p:cNvSpPr>
            <p:nvPr/>
          </p:nvSpPr>
          <p:spPr>
            <a:xfrm>
              <a:off x="7217747" y="2910037"/>
              <a:ext cx="4425612" cy="89735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b="1" dirty="0"/>
                <a:t>Please fill out this eval! </a:t>
              </a:r>
            </a:p>
          </p:txBody>
        </p:sp>
        <p:sp>
          <p:nvSpPr>
            <p:cNvPr id="12" name="Down Arrow 11">
              <a:extLst>
                <a:ext uri="{FF2B5EF4-FFF2-40B4-BE49-F238E27FC236}">
                  <a16:creationId xmlns:a16="http://schemas.microsoft.com/office/drawing/2014/main" id="{714C1B00-7D7B-6BB3-07EA-627056564CF4}"/>
                </a:ext>
              </a:extLst>
            </p:cNvPr>
            <p:cNvSpPr/>
            <p:nvPr/>
          </p:nvSpPr>
          <p:spPr>
            <a:xfrm>
              <a:off x="9029868" y="3369924"/>
              <a:ext cx="871164" cy="465269"/>
            </a:xfrm>
            <a:prstGeom prst="down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54808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10707</TotalTime>
  <Words>98</Words>
  <Application>Microsoft Macintosh PowerPoint</Application>
  <PresentationFormat>Widescreen</PresentationFormat>
  <Paragraphs>17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Arial</vt:lpstr>
      <vt:lpstr>Calibri</vt:lpstr>
      <vt:lpstr>Monaco</vt:lpstr>
      <vt:lpstr>Tw Cen MT</vt:lpstr>
      <vt:lpstr>Tw Cen MT Condensed</vt:lpstr>
      <vt:lpstr>Wingdings</vt:lpstr>
      <vt:lpstr>Wingdings 3</vt:lpstr>
      <vt:lpstr>Integral</vt:lpstr>
      <vt:lpstr>Recreate and Extend</vt:lpstr>
      <vt:lpstr>Your Turn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Kadauke, Stephan</cp:lastModifiedBy>
  <cp:revision>580</cp:revision>
  <cp:lastPrinted>2019-02-19T22:36:37Z</cp:lastPrinted>
  <dcterms:created xsi:type="dcterms:W3CDTF">2018-02-01T22:00:01Z</dcterms:created>
  <dcterms:modified xsi:type="dcterms:W3CDTF">2024-06-11T18:21:15Z</dcterms:modified>
</cp:coreProperties>
</file>